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23"/>
  </p:notesMasterIdLst>
  <p:handoutMasterIdLst>
    <p:handoutMasterId r:id="rId24"/>
  </p:handoutMasterIdLst>
  <p:sldIdLst>
    <p:sldId id="302" r:id="rId2"/>
    <p:sldId id="295" r:id="rId3"/>
    <p:sldId id="326" r:id="rId4"/>
    <p:sldId id="318" r:id="rId5"/>
    <p:sldId id="342" r:id="rId6"/>
    <p:sldId id="343" r:id="rId7"/>
    <p:sldId id="327" r:id="rId8"/>
    <p:sldId id="328" r:id="rId9"/>
    <p:sldId id="329" r:id="rId10"/>
    <p:sldId id="330" r:id="rId11"/>
    <p:sldId id="337" r:id="rId12"/>
    <p:sldId id="344" r:id="rId13"/>
    <p:sldId id="345" r:id="rId14"/>
    <p:sldId id="346" r:id="rId15"/>
    <p:sldId id="348" r:id="rId16"/>
    <p:sldId id="349" r:id="rId17"/>
    <p:sldId id="350" r:id="rId18"/>
    <p:sldId id="351" r:id="rId19"/>
    <p:sldId id="352" r:id="rId20"/>
    <p:sldId id="354" r:id="rId21"/>
    <p:sldId id="356" r:id="rId22"/>
  </p:sldIdLst>
  <p:sldSz cx="9144000" cy="6858000" type="screen4x3"/>
  <p:notesSz cx="7023100" cy="93091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E000"/>
    <a:srgbClr val="00C7B1"/>
    <a:srgbClr val="FFC72C"/>
    <a:srgbClr val="74AA50"/>
    <a:srgbClr val="41B6E6"/>
    <a:srgbClr val="E1C72C"/>
    <a:srgbClr val="CC66FF"/>
    <a:srgbClr val="828383"/>
    <a:srgbClr val="008000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96"/>
    <p:restoredTop sz="95872"/>
  </p:normalViewPr>
  <p:slideViewPr>
    <p:cSldViewPr snapToGrid="0" snapToObjects="1">
      <p:cViewPr varScale="1">
        <p:scale>
          <a:sx n="73" d="100"/>
          <a:sy n="73" d="100"/>
        </p:scale>
        <p:origin x="1362" y="66"/>
      </p:cViewPr>
      <p:guideLst/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5/9/2018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1"/>
          </a:xfrm>
          <a:prstGeom prst="rect">
            <a:avLst/>
          </a:prstGeom>
        </p:spPr>
        <p:txBody>
          <a:bodyPr vert="horz" lIns="93317" tIns="46659" rIns="93317" bIns="46659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5/9/2018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7" tIns="46659" rIns="93317" bIns="466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17" tIns="46659" rIns="93317" bIns="4665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0"/>
          </a:xfrm>
          <a:prstGeom prst="rect">
            <a:avLst/>
          </a:prstGeom>
        </p:spPr>
        <p:txBody>
          <a:bodyPr vert="horz" lIns="93317" tIns="46659" rIns="93317" bIns="4665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7638" y="1163638"/>
            <a:ext cx="4187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41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7"/>
            <a:ext cx="9141713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8" y="6046267"/>
            <a:ext cx="4246291" cy="3149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" y="858"/>
            <a:ext cx="9141714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77" y="6046265"/>
            <a:ext cx="4148561" cy="30767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8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tx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50411"/>
            <a:ext cx="3528470" cy="2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857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31" y="347472"/>
            <a:ext cx="3437473" cy="25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350411"/>
            <a:ext cx="3528470" cy="261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895" r:id="rId5"/>
    <p:sldLayoutId id="2147483897" r:id="rId6"/>
    <p:sldLayoutId id="2147483907" r:id="rId7"/>
    <p:sldLayoutId id="2147483898" r:id="rId8"/>
    <p:sldLayoutId id="2147483900" r:id="rId9"/>
    <p:sldLayoutId id="2147483906" r:id="rId10"/>
    <p:sldLayoutId id="2147483902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Faculty Senate Presentation</a:t>
            </a:r>
          </a:p>
          <a:p>
            <a:r>
              <a:rPr lang="en-US" dirty="0" smtClean="0"/>
              <a:t>May 9, 2018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1490472"/>
            <a:ext cx="5397977" cy="2386584"/>
          </a:xfrm>
        </p:spPr>
        <p:txBody>
          <a:bodyPr/>
          <a:lstStyle/>
          <a:p>
            <a:r>
              <a:rPr lang="en-US" dirty="0" smtClean="0"/>
              <a:t>One World cafe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25451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8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597" y="1084082"/>
            <a:ext cx="7211040" cy="530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4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1490663"/>
            <a:ext cx="5511099" cy="238760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One world cafe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Project Details and Status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92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030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5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9163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3176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25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8334"/>
            <a:ext cx="9144000" cy="51435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 rot="435338">
            <a:off x="7596465" y="4387391"/>
            <a:ext cx="783772" cy="286374"/>
          </a:xfrm>
          <a:prstGeom prst="roundRect">
            <a:avLst/>
          </a:prstGeom>
          <a:solidFill>
            <a:schemeClr val="bg2">
              <a:lumMod val="85000"/>
            </a:schemeClr>
          </a:solidFill>
          <a:ln>
            <a:solidFill>
              <a:schemeClr val="bg2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16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73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04925"/>
            <a:ext cx="9144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38331" y="2784143"/>
            <a:ext cx="784747" cy="638033"/>
          </a:xfrm>
          <a:prstGeom prst="rect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02103" y="3026215"/>
            <a:ext cx="55614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>
                <a:solidFill>
                  <a:schemeClr val="tx1">
                    <a:lumMod val="50000"/>
                  </a:schemeClr>
                </a:solidFill>
              </a:rPr>
              <a:t>f</a:t>
            </a:r>
            <a:r>
              <a:rPr lang="en-US" sz="400" b="1" dirty="0" smtClean="0">
                <a:solidFill>
                  <a:schemeClr val="tx1">
                    <a:lumMod val="50000"/>
                  </a:schemeClr>
                </a:solidFill>
              </a:rPr>
              <a:t>uture phase</a:t>
            </a:r>
            <a:endParaRPr lang="en-US" sz="4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4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85875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5196" y="822215"/>
            <a:ext cx="7886700" cy="868430"/>
          </a:xfrm>
        </p:spPr>
        <p:txBody>
          <a:bodyPr/>
          <a:lstStyle/>
          <a:p>
            <a:r>
              <a:rPr lang="en-US" dirty="0" smtClean="0"/>
              <a:t>Comprehensive Master Plan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1" y="2151298"/>
            <a:ext cx="8153399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Downtown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Campus by moving JSMBS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REVITALIZE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South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Campus as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Education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Center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REORGANIZE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North Campus as Undergraduate and Research Center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en-US" sz="1400" b="1" dirty="0" smtClean="0">
                <a:solidFill>
                  <a:schemeClr val="tx2"/>
                </a:solidFill>
              </a:rPr>
              <a:t>IMPROVE</a:t>
            </a:r>
            <a:r>
              <a:rPr lang="en-US" sz="1400" dirty="0" smtClean="0">
                <a:solidFill>
                  <a:schemeClr val="tx2"/>
                </a:solidFill>
              </a:rPr>
              <a:t> </a:t>
            </a:r>
            <a:r>
              <a:rPr lang="en-US" sz="1400" dirty="0">
                <a:solidFill>
                  <a:schemeClr val="tx2"/>
                </a:solidFill>
              </a:rPr>
              <a:t>the campus life experience at all three centers </a:t>
            </a:r>
          </a:p>
          <a:p>
            <a:pPr marL="457200" indent="-457200">
              <a:spcAft>
                <a:spcPts val="1800"/>
              </a:spcAft>
              <a:buFontTx/>
              <a:buAutoNum type="arabicPeriod"/>
            </a:pPr>
            <a:r>
              <a:rPr 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REDUCE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deferred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maintenance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and 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address priority </a:t>
            </a:r>
            <a:r>
              <a:rPr 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infrastructure</a:t>
            </a:r>
            <a:endParaRPr lang="en-US" sz="1400" dirty="0">
              <a:solidFill>
                <a:prstClr val="black">
                  <a:lumMod val="50000"/>
                  <a:lumOff val="50000"/>
                </a:prstClr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4771056"/>
            <a:ext cx="2754923" cy="20511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4771057"/>
            <a:ext cx="3218116" cy="2051138"/>
          </a:xfrm>
          <a:prstGeom prst="rect">
            <a:avLst/>
          </a:prstGeom>
        </p:spPr>
      </p:pic>
      <p:pic>
        <p:nvPicPr>
          <p:cNvPr id="11" name="Picture 1" descr="image001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1654" y="4771057"/>
            <a:ext cx="2902522" cy="20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20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93775" y="1490472"/>
            <a:ext cx="5397977" cy="2386584"/>
          </a:xfrm>
        </p:spPr>
        <p:txBody>
          <a:bodyPr/>
          <a:lstStyle/>
          <a:p>
            <a:r>
              <a:rPr lang="en-US" dirty="0" smtClean="0"/>
              <a:t>One World cafe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9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5" y="1490663"/>
            <a:ext cx="5268849" cy="2387600"/>
          </a:xfrm>
        </p:spPr>
        <p:txBody>
          <a:bodyPr/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heart of the campus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Master Plan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7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963038"/>
            <a:ext cx="9144001" cy="589641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4204" y="2461107"/>
            <a:ext cx="7581901" cy="2762656"/>
          </a:xfrm>
          <a:prstGeom prst="rect">
            <a:avLst/>
          </a:prstGeom>
          <a:solidFill>
            <a:srgbClr val="005BB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4995" y="2567695"/>
            <a:ext cx="7912359" cy="368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sz="1400" b="1" dirty="0" smtClean="0">
                <a:solidFill>
                  <a:schemeClr val="bg1"/>
                </a:solidFill>
                <a:latin typeface="Myriad Pro" pitchFamily="34" charset="0"/>
              </a:rPr>
              <a:t>Heart of the Campus Master Plan</a:t>
            </a:r>
            <a:endParaRPr lang="en-US" sz="1400" b="1" dirty="0">
              <a:solidFill>
                <a:schemeClr val="bg1"/>
              </a:solidFill>
              <a:latin typeface="Myriad Pro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latin typeface="Myriad Pro" pitchFamily="34" charset="0"/>
            </a:endParaRPr>
          </a:p>
          <a:p>
            <a:pPr lvl="0"/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Strategic Goals</a:t>
            </a:r>
          </a:p>
          <a:p>
            <a:pPr lvl="0"/>
            <a:endParaRPr lang="en-US" sz="14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Consolidate students services and academic support to enhance the students’ experience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Revitalize learning/library environments to reflect learning styles and needs of our students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Foster interaction, transparency and flexibility in our environments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  <a:latin typeface="Myriad Pro" pitchFamily="34" charset="0"/>
              </a:rPr>
              <a:t>Reinforce the UB brand by creating a place that reflect our mission and spirit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Myriad Pro" pitchFamily="34" charset="0"/>
            </a:endParaRPr>
          </a:p>
          <a:p>
            <a:pPr lvl="0"/>
            <a:endParaRPr lang="en-US" sz="1400" dirty="0" smtClean="0">
              <a:solidFill>
                <a:schemeClr val="bg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91402"/>
            <a:ext cx="9144000" cy="527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4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2152"/>
            <a:ext cx="9144000" cy="4960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6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0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41294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3024</TotalTime>
  <Words>121</Words>
  <Application>Microsoft Office PowerPoint</Application>
  <PresentationFormat>On-screen Show (4:3)</PresentationFormat>
  <Paragraphs>29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Georgia</vt:lpstr>
      <vt:lpstr>LucidaGrande</vt:lpstr>
      <vt:lpstr>Myriad Pro</vt:lpstr>
      <vt:lpstr>UB Powerpoint Template</vt:lpstr>
      <vt:lpstr>One World cafe</vt:lpstr>
      <vt:lpstr>Comprehensive Master Plan</vt:lpstr>
      <vt:lpstr>  heart of the campus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One world cafe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One World cafe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Allen, Lindsay</cp:lastModifiedBy>
  <cp:revision>312</cp:revision>
  <cp:lastPrinted>2018-05-09T14:27:02Z</cp:lastPrinted>
  <dcterms:created xsi:type="dcterms:W3CDTF">2016-06-28T14:05:07Z</dcterms:created>
  <dcterms:modified xsi:type="dcterms:W3CDTF">2018-05-09T14:27:09Z</dcterms:modified>
  <cp:category/>
</cp:coreProperties>
</file>